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66" r:id="rId4"/>
    <p:sldId id="263" r:id="rId5"/>
    <p:sldId id="269" r:id="rId6"/>
    <p:sldId id="260" r:id="rId7"/>
    <p:sldId id="261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2085EA-6919-4CFB-9CA3-4EB99D41C943}" type="datetimeFigureOut">
              <a:rPr lang="en-US" smtClean="0"/>
              <a:pPr/>
              <a:t>6/12/2023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909AA7-E830-4193-8F22-2B0329873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Aririk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Japik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S.Kom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7" y="838200"/>
            <a:ext cx="8229600" cy="438912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Selector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Tag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9"/>
          <a:stretch/>
        </p:blipFill>
        <p:spPr bwMode="auto">
          <a:xfrm>
            <a:off x="152400" y="1752336"/>
            <a:ext cx="8422407" cy="510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996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06" y="1143000"/>
            <a:ext cx="8229600" cy="49225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Selector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Class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43915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3505200"/>
            <a:ext cx="3581400" cy="5524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9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Selector ID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ID Selector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mirip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Class</a:t>
            </a:r>
            <a:r>
              <a:rPr lang="en-US" dirty="0">
                <a:latin typeface="Arial" pitchFamily="34" charset="0"/>
                <a:cs typeface="Arial" pitchFamily="34" charset="0"/>
              </a:rPr>
              <a:t> selector.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membedakannya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gunakanlah</a:t>
            </a:r>
            <a:r>
              <a:rPr lang="en-US" dirty="0">
                <a:latin typeface="Arial" pitchFamily="34" charset="0"/>
                <a:cs typeface="Arial" pitchFamily="34" charset="0"/>
              </a:rPr>
              <a:t> ID selector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memformat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muncul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web,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memformat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menu / sidebar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Diawali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#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Cara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penulisan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ID Selector: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nama</a:t>
            </a:r>
            <a:r>
              <a:rPr lang="en-US" dirty="0">
                <a:latin typeface="Arial" pitchFamily="34" charset="0"/>
                <a:cs typeface="Arial" pitchFamily="34" charset="0"/>
              </a:rPr>
              <a:t>-ID {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property:value</a:t>
            </a:r>
            <a:r>
              <a:rPr lang="en-US" dirty="0">
                <a:latin typeface="Arial" pitchFamily="34" charset="0"/>
                <a:cs typeface="Arial" pitchFamily="34" charset="0"/>
              </a:rPr>
              <a:t>;}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8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&lt;title&gt;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Latihan</a:t>
            </a:r>
            <a:r>
              <a:rPr lang="en-US" dirty="0">
                <a:latin typeface="Arial" pitchFamily="34" charset="0"/>
                <a:cs typeface="Arial" pitchFamily="34" charset="0"/>
              </a:rPr>
              <a:t>&lt;/title&gt;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&lt;style type="text/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css</a:t>
            </a:r>
            <a:r>
              <a:rPr lang="en-US" dirty="0">
                <a:latin typeface="Arial" pitchFamily="34" charset="0"/>
                <a:cs typeface="Arial" pitchFamily="34" charset="0"/>
              </a:rPr>
              <a:t>"&gt;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*</a:t>
            </a: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padding:0px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margin:0px;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}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 width:900px; height:500px;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background-color:#CC6666;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margin:0px </a:t>
            </a:r>
            <a:r>
              <a:rPr lang="en-US" dirty="0">
                <a:latin typeface="Arial" pitchFamily="34" charset="0"/>
                <a:cs typeface="Arial" pitchFamily="34" charset="0"/>
              </a:rPr>
              <a:t>auto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}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#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{   width:250px; height:480px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	Background-color:#993366;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float:left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	margin:10px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 }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#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tengah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{    width:300px; height:480px;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Background-color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#3399CC;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float:left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margin:10px; }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#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{    width:250px; height:480px;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Background-color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#00CCFF;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float:left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margin:10px; }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&lt;/style&gt;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&lt;/head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&gt;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&lt;body&gt;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&lt;div id="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konten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"&gt;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&lt;div id="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"&gt;&lt;p&gt;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&lt;/p&gt;&lt;/div&gt;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&lt;div id="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tengah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"&gt;&lt;p&gt;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tengah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&lt;/p&gt;&lt;/div&gt;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&lt;div id="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"&gt;&lt;p&gt;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&lt;/p&gt;&lt;/div&gt;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&lt;/div&gt;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03" t="10417" r="3906" b="1295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87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Solstice</vt:lpstr>
      <vt:lpstr>CSS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Tambahan</dc:title>
  <dc:creator>pemenang</dc:creator>
  <cp:lastModifiedBy>JAPI08</cp:lastModifiedBy>
  <cp:revision>46</cp:revision>
  <dcterms:created xsi:type="dcterms:W3CDTF">2012-05-25T09:32:31Z</dcterms:created>
  <dcterms:modified xsi:type="dcterms:W3CDTF">2023-06-12T08:18:51Z</dcterms:modified>
</cp:coreProperties>
</file>